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EA1E5"/>
    <a:srgbClr val="A966CC"/>
    <a:srgbClr val="512966"/>
    <a:srgbClr val="A1AEE5"/>
    <a:srgbClr val="667ACC"/>
    <a:srgbClr val="293466"/>
    <a:srgbClr val="A1DBE5"/>
    <a:srgbClr val="66BECC"/>
    <a:srgbClr val="295D66"/>
    <a:srgbClr val="A1E5C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744"/>
  </p:normalViewPr>
  <p:slideViewPr>
    <p:cSldViewPr snapToGrid="0">
      <p:cViewPr varScale="1">
        <p:scale>
          <a:sx n="102" d="100"/>
          <a:sy n="102" d="100"/>
        </p:scale>
        <p:origin x="192" y="3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36FE7D-7152-6F68-51AE-C7D752AC78E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4E0AC16-B407-D2BC-4D17-EEE47406758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743677-DD37-2200-5306-00989FED4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AD83C6-82F3-22E8-17C0-116CFC0472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99594B-1B55-68C0-B389-364A52A673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31131124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C21FE5-0C76-9F91-9C88-A63A193E2D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F554AB7-468B-68EE-6CE0-448379C3DF9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B4CE4E-141D-0105-0D74-070831A9FE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4FB206-4F36-2474-DB00-1D74B28E60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236E9E-D84E-4F1F-B136-DFB821F5EB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14043831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D297C73-6CEF-936E-4771-1D111F151B5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A540515-1A21-4B09-E4CE-1C715E1AEA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4DF427-95FB-C7D7-46BB-3B145AC83F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1C1DF8-9C56-AB7D-F9B9-B86D9FBDAA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B803EA-C4E7-DA66-282A-71A5B4D9D8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3301350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55ACEB-B3B0-E037-B7C4-8ECB625629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38116E-F4DE-9ACB-B64C-BF427C8B69B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3C3212-2892-1FDD-20AF-25D778200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49AA83-D535-A942-0821-02B057C054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3606AE-D5E7-549E-6479-7FD51974A1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27502411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6123B2-AE28-358D-F33D-CF55465E88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6B5F635-6E48-C9ED-C372-EE506E48E8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641AA6-C63A-D674-2B07-DE36B6D24D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E55C59-1765-70E4-2A97-7ED30284DF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87A1F3-F4D5-9890-B2B2-7C3772FF80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6990244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81EA9B-F64C-BE78-7DBF-80367B354E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FFD764-B496-FFCC-3B65-21C2C0178D8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E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87839AB-8319-2C9F-F28A-FB4C043C73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E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AE67E4-576D-A992-61BA-963DED2950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05C3F9E-C0D0-3EF2-5EA9-C2411B2217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55A427-7AC1-9ABD-CA43-F2BB2AAD48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9448289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006FE-EC49-53F7-321D-3C95FA3262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630BADA-50F3-6810-7F75-6A11F928286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B940389-349D-4C1F-21C2-80DDD0B5295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E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EF4BC24-0873-78F2-7748-5A08C193674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2E4EBF3-BCEE-83E6-2AC7-26BE3672AB5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E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AB9954A-00ED-C20B-3464-FA8E985364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8C1F2BB-7680-F47D-3316-D49371C890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690D044-E194-E869-B358-252605DB95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30252792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22752C-436C-82B6-78FB-E61B109F24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82BBA6A-9860-0ABC-0204-F884DBE4E1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52E3F39-FE39-48E7-E875-D1CCCB77AF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02B05B0-02AB-404F-417F-B759A5AB93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18586995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A2E2784-F432-5C8D-F2F8-E42ABEB574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ABF6011-407F-AD7F-2255-8743A78F69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546A6D3-AC68-AEDC-70C0-56D73A4807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28345897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505FD1-FB01-EB90-A6F2-A10F4A8C4B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B43C410-8BC1-FB94-5C8F-C9433B80AD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E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5F082EB-1C3D-3043-F6BC-A474CB5907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23FADB-DB79-8366-8EBB-5BE7C6E931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454C4E6-6A18-9D0F-F171-7C21A2ACD3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1F6307D-C58B-9B08-798C-1F90671643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15214034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7E0931-0EB5-E345-A146-EBCA943EC3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9538BBE-ABFE-D12C-6F23-6E7BE19E453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E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32C3C1D-7DBC-51EE-92F5-45A44661E7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48B9687-32E4-DC2A-6026-BC2A3678DA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8A22AAC-E035-50FB-1434-ACC460F172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E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719FEBB-97CC-8CCB-1D76-3F49B32FF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3673195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25796BA-9FE2-C026-F9DB-5C9DA566AC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E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636D31-1E63-7036-BBDF-5361730278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E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9D3F4A-B082-8D17-9FC7-512AF8135E8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EE84DA-773E-2E40-94B3-782A98E737C7}" type="datetimeFigureOut">
              <a:t>9/3/24</a:t>
            </a:fld>
            <a:endParaRPr lang="en-E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BFDFDD7-7C9D-6990-0589-9D30D607C20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E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7303BB-32F0-83D0-2B32-76C4A7493D8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18EDA2-B6CD-A941-9A87-FBFF275CCDE6}" type="slidenum">
              <a:t>‹#›</a:t>
            </a:fld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294714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1F8BE6F9-077E-AACC-A12E-D310C13F0F83}"/>
              </a:ext>
            </a:extLst>
          </p:cNvPr>
          <p:cNvSpPr/>
          <p:nvPr/>
        </p:nvSpPr>
        <p:spPr>
          <a:xfrm>
            <a:off x="0" y="0"/>
            <a:ext cx="1002082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8DF0F6E8-42AF-A3F3-A513-2A4CEFBC5905}"/>
              </a:ext>
            </a:extLst>
          </p:cNvPr>
          <p:cNvSpPr/>
          <p:nvPr/>
        </p:nvSpPr>
        <p:spPr>
          <a:xfrm>
            <a:off x="1002082" y="0"/>
            <a:ext cx="1002082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E1E42DD0-D3D9-3228-5D96-4C54ADF904B6}"/>
              </a:ext>
            </a:extLst>
          </p:cNvPr>
          <p:cNvSpPr/>
          <p:nvPr/>
        </p:nvSpPr>
        <p:spPr>
          <a:xfrm>
            <a:off x="1979112" y="0"/>
            <a:ext cx="1002082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75943BB2-FF20-21CB-1499-E164B6371519}"/>
              </a:ext>
            </a:extLst>
          </p:cNvPr>
          <p:cNvSpPr/>
          <p:nvPr/>
        </p:nvSpPr>
        <p:spPr>
          <a:xfrm>
            <a:off x="2968668" y="0"/>
            <a:ext cx="1002082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A78ABBBE-9455-16EB-E679-8FB0A9FB565E}"/>
              </a:ext>
            </a:extLst>
          </p:cNvPr>
          <p:cNvSpPr/>
          <p:nvPr/>
        </p:nvSpPr>
        <p:spPr>
          <a:xfrm>
            <a:off x="3958225" y="0"/>
            <a:ext cx="353123" cy="6858000"/>
          </a:xfrm>
          <a:prstGeom prst="rect">
            <a:avLst/>
          </a:prstGeom>
          <a:solidFill>
            <a:srgbClr val="66292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AB4D4A17-9CB3-C7E0-754A-1C5F2296E925}"/>
              </a:ext>
            </a:extLst>
          </p:cNvPr>
          <p:cNvSpPr/>
          <p:nvPr/>
        </p:nvSpPr>
        <p:spPr>
          <a:xfrm>
            <a:off x="4302734" y="0"/>
            <a:ext cx="353123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D9A2EC8-1AD5-A9B0-89D1-5A048B1D5282}"/>
              </a:ext>
            </a:extLst>
          </p:cNvPr>
          <p:cNvSpPr/>
          <p:nvPr/>
        </p:nvSpPr>
        <p:spPr>
          <a:xfrm>
            <a:off x="4638631" y="0"/>
            <a:ext cx="353123" cy="6858000"/>
          </a:xfrm>
          <a:prstGeom prst="rect">
            <a:avLst/>
          </a:prstGeom>
          <a:solidFill>
            <a:srgbClr val="CC66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7130894-D9BA-4C3D-4362-FBFAE47F4A82}"/>
              </a:ext>
            </a:extLst>
          </p:cNvPr>
          <p:cNvSpPr/>
          <p:nvPr/>
        </p:nvSpPr>
        <p:spPr>
          <a:xfrm>
            <a:off x="4983140" y="0"/>
            <a:ext cx="353123" cy="6858000"/>
          </a:xfrm>
          <a:prstGeom prst="rect">
            <a:avLst/>
          </a:prstGeom>
          <a:solidFill>
            <a:srgbClr val="E5A1A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F2937EC0-3BE5-32EB-E57D-8A682508CCDF}"/>
              </a:ext>
            </a:extLst>
          </p:cNvPr>
          <p:cNvSpPr/>
          <p:nvPr/>
        </p:nvSpPr>
        <p:spPr>
          <a:xfrm>
            <a:off x="5327650" y="0"/>
            <a:ext cx="353123" cy="6858000"/>
          </a:xfrm>
          <a:prstGeom prst="rect">
            <a:avLst/>
          </a:prstGeom>
          <a:solidFill>
            <a:srgbClr val="663D2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BED53B24-50F7-38E8-5981-ECDA00387F10}"/>
              </a:ext>
            </a:extLst>
          </p:cNvPr>
          <p:cNvSpPr/>
          <p:nvPr/>
        </p:nvSpPr>
        <p:spPr>
          <a:xfrm>
            <a:off x="5672159" y="0"/>
            <a:ext cx="35312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BC3A9BD-E85F-3DDD-6B01-6C7AD352ACBA}"/>
              </a:ext>
            </a:extLst>
          </p:cNvPr>
          <p:cNvSpPr/>
          <p:nvPr/>
        </p:nvSpPr>
        <p:spPr>
          <a:xfrm>
            <a:off x="6008056" y="0"/>
            <a:ext cx="353123" cy="6858000"/>
          </a:xfrm>
          <a:prstGeom prst="rect">
            <a:avLst/>
          </a:prstGeom>
          <a:solidFill>
            <a:srgbClr val="CC88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C7C9F72B-DD7B-0DE0-8E13-C087F1C2AB02}"/>
              </a:ext>
            </a:extLst>
          </p:cNvPr>
          <p:cNvSpPr/>
          <p:nvPr/>
        </p:nvSpPr>
        <p:spPr>
          <a:xfrm>
            <a:off x="6352565" y="0"/>
            <a:ext cx="353123" cy="6858000"/>
          </a:xfrm>
          <a:prstGeom prst="rect">
            <a:avLst/>
          </a:prstGeom>
          <a:solidFill>
            <a:srgbClr val="E5B7A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D0DEBBDC-C1DB-83F4-3267-43C42A3FE48F}"/>
              </a:ext>
            </a:extLst>
          </p:cNvPr>
          <p:cNvSpPr/>
          <p:nvPr/>
        </p:nvSpPr>
        <p:spPr>
          <a:xfrm>
            <a:off x="6697075" y="0"/>
            <a:ext cx="353123" cy="6858000"/>
          </a:xfrm>
          <a:prstGeom prst="rect">
            <a:avLst/>
          </a:prstGeom>
          <a:solidFill>
            <a:srgbClr val="29664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5759135-B627-8056-F823-27DE5E27C808}"/>
              </a:ext>
            </a:extLst>
          </p:cNvPr>
          <p:cNvSpPr/>
          <p:nvPr/>
        </p:nvSpPr>
        <p:spPr>
          <a:xfrm>
            <a:off x="7041584" y="0"/>
            <a:ext cx="353123" cy="6858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93713440-A346-DF9E-9EC3-C2ECAF3A7661}"/>
              </a:ext>
            </a:extLst>
          </p:cNvPr>
          <p:cNvSpPr/>
          <p:nvPr/>
        </p:nvSpPr>
        <p:spPr>
          <a:xfrm>
            <a:off x="7377481" y="0"/>
            <a:ext cx="353123" cy="6858000"/>
          </a:xfrm>
          <a:prstGeom prst="rect">
            <a:avLst/>
          </a:prstGeom>
          <a:solidFill>
            <a:srgbClr val="66CC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1E7ECD6B-C047-847D-BBA6-42C65BCA502B}"/>
              </a:ext>
            </a:extLst>
          </p:cNvPr>
          <p:cNvSpPr/>
          <p:nvPr/>
        </p:nvSpPr>
        <p:spPr>
          <a:xfrm>
            <a:off x="7721990" y="0"/>
            <a:ext cx="353123" cy="6858000"/>
          </a:xfrm>
          <a:prstGeom prst="rect">
            <a:avLst/>
          </a:prstGeom>
          <a:solidFill>
            <a:srgbClr val="A1E5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EDADC4B5-312C-1E60-0409-6DD843C159D2}"/>
              </a:ext>
            </a:extLst>
          </p:cNvPr>
          <p:cNvSpPr/>
          <p:nvPr/>
        </p:nvSpPr>
        <p:spPr>
          <a:xfrm>
            <a:off x="8075113" y="0"/>
            <a:ext cx="353123" cy="6858000"/>
          </a:xfrm>
          <a:prstGeom prst="rect">
            <a:avLst/>
          </a:prstGeom>
          <a:solidFill>
            <a:srgbClr val="295D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2FC15BE-1EC6-9722-D0FC-721A8B5D2023}"/>
              </a:ext>
            </a:extLst>
          </p:cNvPr>
          <p:cNvSpPr/>
          <p:nvPr/>
        </p:nvSpPr>
        <p:spPr>
          <a:xfrm>
            <a:off x="8419622" y="0"/>
            <a:ext cx="353123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4F8A61CE-9B7B-2114-E62E-89809A5ED4C7}"/>
              </a:ext>
            </a:extLst>
          </p:cNvPr>
          <p:cNvSpPr/>
          <p:nvPr/>
        </p:nvSpPr>
        <p:spPr>
          <a:xfrm>
            <a:off x="8755519" y="0"/>
            <a:ext cx="353123" cy="6858000"/>
          </a:xfrm>
          <a:prstGeom prst="rect">
            <a:avLst/>
          </a:prstGeom>
          <a:solidFill>
            <a:srgbClr val="66BE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53D7EECF-1B8E-B929-CC6B-A5846B227867}"/>
              </a:ext>
            </a:extLst>
          </p:cNvPr>
          <p:cNvSpPr/>
          <p:nvPr/>
        </p:nvSpPr>
        <p:spPr>
          <a:xfrm>
            <a:off x="9100028" y="0"/>
            <a:ext cx="353123" cy="6858000"/>
          </a:xfrm>
          <a:prstGeom prst="rect">
            <a:avLst/>
          </a:prstGeom>
          <a:solidFill>
            <a:srgbClr val="A1DBE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7A2D15B0-CCBE-36FC-85D1-67831E4A1170}"/>
              </a:ext>
            </a:extLst>
          </p:cNvPr>
          <p:cNvSpPr/>
          <p:nvPr/>
        </p:nvSpPr>
        <p:spPr>
          <a:xfrm>
            <a:off x="9444538" y="0"/>
            <a:ext cx="353123" cy="6858000"/>
          </a:xfrm>
          <a:prstGeom prst="rect">
            <a:avLst/>
          </a:prstGeom>
          <a:solidFill>
            <a:srgbClr val="2934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2F70C76E-543A-1A35-D905-19C9B7848B2B}"/>
              </a:ext>
            </a:extLst>
          </p:cNvPr>
          <p:cNvSpPr/>
          <p:nvPr/>
        </p:nvSpPr>
        <p:spPr>
          <a:xfrm>
            <a:off x="9789047" y="0"/>
            <a:ext cx="353123" cy="68580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DBC2968E-B2A3-1DB9-3B8E-053829F8CF96}"/>
              </a:ext>
            </a:extLst>
          </p:cNvPr>
          <p:cNvSpPr/>
          <p:nvPr/>
        </p:nvSpPr>
        <p:spPr>
          <a:xfrm>
            <a:off x="10124944" y="0"/>
            <a:ext cx="353123" cy="6858000"/>
          </a:xfrm>
          <a:prstGeom prst="rect">
            <a:avLst/>
          </a:prstGeom>
          <a:solidFill>
            <a:srgbClr val="667A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A29A20BF-0649-F07A-2C77-C670D79D1C79}"/>
              </a:ext>
            </a:extLst>
          </p:cNvPr>
          <p:cNvSpPr/>
          <p:nvPr/>
        </p:nvSpPr>
        <p:spPr>
          <a:xfrm>
            <a:off x="10469453" y="0"/>
            <a:ext cx="353123" cy="6858000"/>
          </a:xfrm>
          <a:prstGeom prst="rect">
            <a:avLst/>
          </a:prstGeom>
          <a:solidFill>
            <a:srgbClr val="A1AEE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59016E92-9449-DC19-A865-EE257B5BFB5F}"/>
              </a:ext>
            </a:extLst>
          </p:cNvPr>
          <p:cNvSpPr/>
          <p:nvPr/>
        </p:nvSpPr>
        <p:spPr>
          <a:xfrm>
            <a:off x="10813962" y="0"/>
            <a:ext cx="353123" cy="6858000"/>
          </a:xfrm>
          <a:prstGeom prst="rect">
            <a:avLst/>
          </a:prstGeom>
          <a:solidFill>
            <a:srgbClr val="51296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599EECB2-DD72-A830-6352-606FB4DBC288}"/>
              </a:ext>
            </a:extLst>
          </p:cNvPr>
          <p:cNvSpPr/>
          <p:nvPr/>
        </p:nvSpPr>
        <p:spPr>
          <a:xfrm>
            <a:off x="11158471" y="0"/>
            <a:ext cx="353123" cy="6858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7C973D09-BBE2-5532-980B-E04C7366FBBD}"/>
              </a:ext>
            </a:extLst>
          </p:cNvPr>
          <p:cNvSpPr/>
          <p:nvPr/>
        </p:nvSpPr>
        <p:spPr>
          <a:xfrm>
            <a:off x="11494368" y="0"/>
            <a:ext cx="353123" cy="6858000"/>
          </a:xfrm>
          <a:prstGeom prst="rect">
            <a:avLst/>
          </a:prstGeom>
          <a:solidFill>
            <a:srgbClr val="A966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FDF2B27C-5F45-3740-7426-B83EFC3DAFEA}"/>
              </a:ext>
            </a:extLst>
          </p:cNvPr>
          <p:cNvSpPr/>
          <p:nvPr/>
        </p:nvSpPr>
        <p:spPr>
          <a:xfrm>
            <a:off x="11838877" y="0"/>
            <a:ext cx="353123" cy="6858000"/>
          </a:xfrm>
          <a:prstGeom prst="rect">
            <a:avLst/>
          </a:prstGeom>
          <a:solidFill>
            <a:srgbClr val="CEA1E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ES"/>
          </a:p>
        </p:txBody>
      </p:sp>
    </p:spTree>
    <p:extLst>
      <p:ext uri="{BB962C8B-B14F-4D97-AF65-F5344CB8AC3E}">
        <p14:creationId xmlns:p14="http://schemas.microsoft.com/office/powerpoint/2010/main" val="24499587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Lee Hwa">
      <a:dk1>
        <a:srgbClr val="2C2C2C"/>
      </a:dk1>
      <a:lt1>
        <a:srgbClr val="D8CDC3"/>
      </a:lt1>
      <a:dk2>
        <a:srgbClr val="B28C59"/>
      </a:dk2>
      <a:lt2>
        <a:srgbClr val="EDEDED"/>
      </a:lt2>
      <a:accent1>
        <a:srgbClr val="B23636"/>
      </a:accent1>
      <a:accent2>
        <a:srgbClr val="B25F36"/>
      </a:accent2>
      <a:accent3>
        <a:srgbClr val="36B274"/>
      </a:accent3>
      <a:accent4>
        <a:srgbClr val="36A1B2"/>
      </a:accent4>
      <a:accent5>
        <a:srgbClr val="364DB2"/>
      </a:accent5>
      <a:accent6>
        <a:srgbClr val="8736B2"/>
      </a:accent6>
      <a:hlink>
        <a:srgbClr val="B28C59"/>
      </a:hlink>
      <a:folHlink>
        <a:srgbClr val="2B2B2B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Edo van Dijk</dc:creator>
  <cp:lastModifiedBy>Edo van Dijk</cp:lastModifiedBy>
  <cp:revision>1</cp:revision>
  <dcterms:created xsi:type="dcterms:W3CDTF">2024-03-09T13:21:14Z</dcterms:created>
  <dcterms:modified xsi:type="dcterms:W3CDTF">2024-03-09T13:37:06Z</dcterms:modified>
</cp:coreProperties>
</file>

<file path=docProps/thumbnail.jpeg>
</file>