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A1E5"/>
    <a:srgbClr val="A966CC"/>
    <a:srgbClr val="512966"/>
    <a:srgbClr val="A1AEE5"/>
    <a:srgbClr val="667ACC"/>
    <a:srgbClr val="293466"/>
    <a:srgbClr val="A1DBE5"/>
    <a:srgbClr val="66BECC"/>
    <a:srgbClr val="295D66"/>
    <a:srgbClr val="A1E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44"/>
  </p:normalViewPr>
  <p:slideViewPr>
    <p:cSldViewPr snapToGrid="0">
      <p:cViewPr varScale="1">
        <p:scale>
          <a:sx n="102" d="100"/>
          <a:sy n="102" d="100"/>
        </p:scale>
        <p:origin x="192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6FE7D-7152-6F68-51AE-C7D752AC7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0AC16-B407-D2BC-4D17-EEE4740675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43677-DD37-2200-5306-00989FED4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D83C6-82F3-22E8-17C0-116CFC047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9594B-1B55-68C0-B389-364A52A67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1311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21FE5-0C76-9F91-9C88-A63A193E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54AB7-468B-68EE-6CE0-448379C3DF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4CE4E-141D-0105-0D74-070831A9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FB206-4F36-2474-DB00-1D74B28E6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36E9E-D84E-4F1F-B136-DFB821F5E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40438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297C73-6CEF-936E-4771-1D111F151B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540515-1A21-4B09-E4CE-1C715E1AE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DF427-95FB-C7D7-46BB-3B145AC8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1C1DF8-9C56-AB7D-F9B9-B86D9FBDA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803EA-C4E7-DA66-282A-71A5B4D9D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0135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ACEB-B3B0-E037-B7C4-8ECB62562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8116E-F4DE-9ACB-B64C-BF427C8B6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C3212-2892-1FDD-20AF-25D778200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9AA83-D535-A942-0821-02B057C05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606AE-D5E7-549E-6479-7FD51974A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50241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123B2-AE28-358D-F33D-CF55465E8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5F635-6E48-C9ED-C372-EE506E48E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41AA6-C63A-D674-2B07-DE36B6D24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55C59-1765-70E4-2A97-7ED30284D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7A1F3-F4D5-9890-B2B2-7C3772FF8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69902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1EA9B-F64C-BE78-7DBF-80367B35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FD764-B496-FFCC-3B65-21C2C0178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7839AB-8319-2C9F-F28A-FB4C043C7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E67E4-576D-A992-61BA-963DED295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C3F9E-C0D0-3EF2-5EA9-C2411B22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55A427-7AC1-9ABD-CA43-F2BB2AAD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4482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006FE-EC49-53F7-321D-3C95FA326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30BADA-50F3-6810-7F75-6A11F9282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40389-349D-4C1F-21C2-80DDD0B52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F4BC24-0873-78F2-7748-5A08C19367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4EBF3-BCEE-83E6-2AC7-26BE3672AB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B9954A-00ED-C20B-3464-FA8E98536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C1F2BB-7680-F47D-3316-D49371C89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90D044-E194-E869-B358-252605DB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2527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2752C-436C-82B6-78FB-E61B109F2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BBA6A-9860-0ABC-0204-F884DBE4E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2E3F39-FE39-48E7-E875-D1CCCB77A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2B05B0-02AB-404F-417F-B759A5AB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85869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2E2784-F432-5C8D-F2F8-E42ABEB57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BF6011-407F-AD7F-2255-8743A78F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6A6D3-AC68-AEDC-70C0-56D73A480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83458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05FD1-FB01-EB90-A6F2-A10F4A8C4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43C410-8BC1-FB94-5C8F-C9433B80A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F082EB-1C3D-3043-F6BC-A474CB5907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23FADB-DB79-8366-8EBB-5BE7C6E93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4C4E6-6A18-9D0F-F171-7C21A2ACD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6307D-C58B-9B08-798C-1F9067164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52140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E0931-0EB5-E345-A146-EBCA943EC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538BBE-ABFE-D12C-6F23-6E7BE19E45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2C3C1D-7DBC-51EE-92F5-45A44661E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8B9687-32E4-DC2A-6026-BC2A3678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A22AAC-E035-50FB-1434-ACC460F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9FEBB-97CC-8CCB-1D76-3F49B32FF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6731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5796BA-9FE2-C026-F9DB-5C9DA566A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36D31-1E63-7036-BBDF-536173027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D3F4A-B082-8D17-9FC7-512AF8135E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E84DA-773E-2E40-94B3-782A98E737C7}" type="datetimeFigureOut">
              <a:t>9/3/24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DFDD7-7C9D-6990-0589-9D30D607C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303BB-32F0-83D0-2B32-76C4A7493D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EDA2-B6CD-A941-9A87-FBFF275CCDE6}" type="slidenum"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47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8BE6F9-077E-AACC-A12E-D310C13F0F83}"/>
              </a:ext>
            </a:extLst>
          </p:cNvPr>
          <p:cNvSpPr/>
          <p:nvPr/>
        </p:nvSpPr>
        <p:spPr>
          <a:xfrm>
            <a:off x="0" y="0"/>
            <a:ext cx="100208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F0F6E8-42AF-A3F3-A513-2A4CEFBC5905}"/>
              </a:ext>
            </a:extLst>
          </p:cNvPr>
          <p:cNvSpPr/>
          <p:nvPr/>
        </p:nvSpPr>
        <p:spPr>
          <a:xfrm>
            <a:off x="1002082" y="0"/>
            <a:ext cx="100208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E42DD0-D3D9-3228-5D96-4C54ADF904B6}"/>
              </a:ext>
            </a:extLst>
          </p:cNvPr>
          <p:cNvSpPr/>
          <p:nvPr/>
        </p:nvSpPr>
        <p:spPr>
          <a:xfrm>
            <a:off x="1979112" y="0"/>
            <a:ext cx="100208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943BB2-FF20-21CB-1499-E164B6371519}"/>
              </a:ext>
            </a:extLst>
          </p:cNvPr>
          <p:cNvSpPr/>
          <p:nvPr/>
        </p:nvSpPr>
        <p:spPr>
          <a:xfrm>
            <a:off x="2968668" y="0"/>
            <a:ext cx="100208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8ABBBE-9455-16EB-E679-8FB0A9FB565E}"/>
              </a:ext>
            </a:extLst>
          </p:cNvPr>
          <p:cNvSpPr/>
          <p:nvPr/>
        </p:nvSpPr>
        <p:spPr>
          <a:xfrm>
            <a:off x="3958225" y="0"/>
            <a:ext cx="353123" cy="6858000"/>
          </a:xfrm>
          <a:prstGeom prst="rect">
            <a:avLst/>
          </a:prstGeom>
          <a:solidFill>
            <a:srgbClr val="66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4D4A17-9CB3-C7E0-754A-1C5F2296E925}"/>
              </a:ext>
            </a:extLst>
          </p:cNvPr>
          <p:cNvSpPr/>
          <p:nvPr/>
        </p:nvSpPr>
        <p:spPr>
          <a:xfrm>
            <a:off x="4302734" y="0"/>
            <a:ext cx="35312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9A2EC8-1AD5-A9B0-89D1-5A048B1D5282}"/>
              </a:ext>
            </a:extLst>
          </p:cNvPr>
          <p:cNvSpPr/>
          <p:nvPr/>
        </p:nvSpPr>
        <p:spPr>
          <a:xfrm>
            <a:off x="4638631" y="0"/>
            <a:ext cx="353123" cy="6858000"/>
          </a:xfrm>
          <a:prstGeom prst="rect">
            <a:avLst/>
          </a:prstGeom>
          <a:solidFill>
            <a:srgbClr val="CC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130894-D9BA-4C3D-4362-FBFAE47F4A82}"/>
              </a:ext>
            </a:extLst>
          </p:cNvPr>
          <p:cNvSpPr/>
          <p:nvPr/>
        </p:nvSpPr>
        <p:spPr>
          <a:xfrm>
            <a:off x="4983140" y="0"/>
            <a:ext cx="353123" cy="6858000"/>
          </a:xfrm>
          <a:prstGeom prst="rect">
            <a:avLst/>
          </a:prstGeom>
          <a:solidFill>
            <a:srgbClr val="E5A1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2937EC0-3BE5-32EB-E57D-8A682508CCDF}"/>
              </a:ext>
            </a:extLst>
          </p:cNvPr>
          <p:cNvSpPr/>
          <p:nvPr/>
        </p:nvSpPr>
        <p:spPr>
          <a:xfrm>
            <a:off x="5327650" y="0"/>
            <a:ext cx="353123" cy="6858000"/>
          </a:xfrm>
          <a:prstGeom prst="rect">
            <a:avLst/>
          </a:prstGeom>
          <a:solidFill>
            <a:srgbClr val="663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ED53B24-50F7-38E8-5981-ECDA00387F10}"/>
              </a:ext>
            </a:extLst>
          </p:cNvPr>
          <p:cNvSpPr/>
          <p:nvPr/>
        </p:nvSpPr>
        <p:spPr>
          <a:xfrm>
            <a:off x="5672159" y="0"/>
            <a:ext cx="35312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C3A9BD-E85F-3DDD-6B01-6C7AD352ACBA}"/>
              </a:ext>
            </a:extLst>
          </p:cNvPr>
          <p:cNvSpPr/>
          <p:nvPr/>
        </p:nvSpPr>
        <p:spPr>
          <a:xfrm>
            <a:off x="6008056" y="0"/>
            <a:ext cx="353123" cy="6858000"/>
          </a:xfrm>
          <a:prstGeom prst="rect">
            <a:avLst/>
          </a:prstGeom>
          <a:solidFill>
            <a:srgbClr val="CC8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C9F72B-DD7B-0DE0-8E13-C087F1C2AB02}"/>
              </a:ext>
            </a:extLst>
          </p:cNvPr>
          <p:cNvSpPr/>
          <p:nvPr/>
        </p:nvSpPr>
        <p:spPr>
          <a:xfrm>
            <a:off x="6352565" y="0"/>
            <a:ext cx="353123" cy="6858000"/>
          </a:xfrm>
          <a:prstGeom prst="rect">
            <a:avLst/>
          </a:prstGeom>
          <a:solidFill>
            <a:srgbClr val="E5B7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0DEBBDC-C1DB-83F4-3267-43C42A3FE48F}"/>
              </a:ext>
            </a:extLst>
          </p:cNvPr>
          <p:cNvSpPr/>
          <p:nvPr/>
        </p:nvSpPr>
        <p:spPr>
          <a:xfrm>
            <a:off x="6697075" y="0"/>
            <a:ext cx="353123" cy="6858000"/>
          </a:xfrm>
          <a:prstGeom prst="rect">
            <a:avLst/>
          </a:prstGeom>
          <a:solidFill>
            <a:srgbClr val="2966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759135-B627-8056-F823-27DE5E27C808}"/>
              </a:ext>
            </a:extLst>
          </p:cNvPr>
          <p:cNvSpPr/>
          <p:nvPr/>
        </p:nvSpPr>
        <p:spPr>
          <a:xfrm>
            <a:off x="7041584" y="0"/>
            <a:ext cx="353123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713440-A346-DF9E-9EC3-C2ECAF3A7661}"/>
              </a:ext>
            </a:extLst>
          </p:cNvPr>
          <p:cNvSpPr/>
          <p:nvPr/>
        </p:nvSpPr>
        <p:spPr>
          <a:xfrm>
            <a:off x="7377481" y="0"/>
            <a:ext cx="353123" cy="6858000"/>
          </a:xfrm>
          <a:prstGeom prst="rect">
            <a:avLst/>
          </a:prstGeom>
          <a:solidFill>
            <a:srgbClr val="66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7ECD6B-C047-847D-BBA6-42C65BCA502B}"/>
              </a:ext>
            </a:extLst>
          </p:cNvPr>
          <p:cNvSpPr/>
          <p:nvPr/>
        </p:nvSpPr>
        <p:spPr>
          <a:xfrm>
            <a:off x="7721990" y="0"/>
            <a:ext cx="353123" cy="6858000"/>
          </a:xfrm>
          <a:prstGeom prst="rect">
            <a:avLst/>
          </a:prstGeom>
          <a:solidFill>
            <a:srgbClr val="A1E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ADC4B5-312C-1E60-0409-6DD843C159D2}"/>
              </a:ext>
            </a:extLst>
          </p:cNvPr>
          <p:cNvSpPr/>
          <p:nvPr/>
        </p:nvSpPr>
        <p:spPr>
          <a:xfrm>
            <a:off x="8075113" y="0"/>
            <a:ext cx="353123" cy="6858000"/>
          </a:xfrm>
          <a:prstGeom prst="rect">
            <a:avLst/>
          </a:prstGeom>
          <a:solidFill>
            <a:srgbClr val="295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2FC15BE-1EC6-9722-D0FC-721A8B5D2023}"/>
              </a:ext>
            </a:extLst>
          </p:cNvPr>
          <p:cNvSpPr/>
          <p:nvPr/>
        </p:nvSpPr>
        <p:spPr>
          <a:xfrm>
            <a:off x="8419622" y="0"/>
            <a:ext cx="35312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F8A61CE-9B7B-2114-E62E-89809A5ED4C7}"/>
              </a:ext>
            </a:extLst>
          </p:cNvPr>
          <p:cNvSpPr/>
          <p:nvPr/>
        </p:nvSpPr>
        <p:spPr>
          <a:xfrm>
            <a:off x="8755519" y="0"/>
            <a:ext cx="353123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3D7EECF-1B8E-B929-CC6B-A5846B227867}"/>
              </a:ext>
            </a:extLst>
          </p:cNvPr>
          <p:cNvSpPr/>
          <p:nvPr/>
        </p:nvSpPr>
        <p:spPr>
          <a:xfrm>
            <a:off x="9100028" y="0"/>
            <a:ext cx="353123" cy="6858000"/>
          </a:xfrm>
          <a:prstGeom prst="rect">
            <a:avLst/>
          </a:prstGeom>
          <a:solidFill>
            <a:srgbClr val="A1D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2D15B0-CCBE-36FC-85D1-67831E4A1170}"/>
              </a:ext>
            </a:extLst>
          </p:cNvPr>
          <p:cNvSpPr/>
          <p:nvPr/>
        </p:nvSpPr>
        <p:spPr>
          <a:xfrm>
            <a:off x="9444538" y="0"/>
            <a:ext cx="353123" cy="6858000"/>
          </a:xfrm>
          <a:prstGeom prst="rect">
            <a:avLst/>
          </a:prstGeom>
          <a:solidFill>
            <a:srgbClr val="293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F70C76E-543A-1A35-D905-19C9B7848B2B}"/>
              </a:ext>
            </a:extLst>
          </p:cNvPr>
          <p:cNvSpPr/>
          <p:nvPr/>
        </p:nvSpPr>
        <p:spPr>
          <a:xfrm>
            <a:off x="9789047" y="0"/>
            <a:ext cx="353123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C2968E-B2A3-1DB9-3B8E-053829F8CF96}"/>
              </a:ext>
            </a:extLst>
          </p:cNvPr>
          <p:cNvSpPr/>
          <p:nvPr/>
        </p:nvSpPr>
        <p:spPr>
          <a:xfrm>
            <a:off x="10124944" y="0"/>
            <a:ext cx="353123" cy="6858000"/>
          </a:xfrm>
          <a:prstGeom prst="rect">
            <a:avLst/>
          </a:prstGeom>
          <a:solidFill>
            <a:srgbClr val="667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9A20BF-0649-F07A-2C77-C670D79D1C79}"/>
              </a:ext>
            </a:extLst>
          </p:cNvPr>
          <p:cNvSpPr/>
          <p:nvPr/>
        </p:nvSpPr>
        <p:spPr>
          <a:xfrm>
            <a:off x="10469453" y="0"/>
            <a:ext cx="353123" cy="6858000"/>
          </a:xfrm>
          <a:prstGeom prst="rect">
            <a:avLst/>
          </a:prstGeom>
          <a:solidFill>
            <a:srgbClr val="A1A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9016E92-9449-DC19-A865-EE257B5BFB5F}"/>
              </a:ext>
            </a:extLst>
          </p:cNvPr>
          <p:cNvSpPr/>
          <p:nvPr/>
        </p:nvSpPr>
        <p:spPr>
          <a:xfrm>
            <a:off x="10813962" y="0"/>
            <a:ext cx="353123" cy="6858000"/>
          </a:xfrm>
          <a:prstGeom prst="rect">
            <a:avLst/>
          </a:prstGeom>
          <a:solidFill>
            <a:srgbClr val="512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9EECB2-DD72-A830-6352-606FB4DBC288}"/>
              </a:ext>
            </a:extLst>
          </p:cNvPr>
          <p:cNvSpPr/>
          <p:nvPr/>
        </p:nvSpPr>
        <p:spPr>
          <a:xfrm>
            <a:off x="11158471" y="0"/>
            <a:ext cx="353123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C973D09-BBE2-5532-980B-E04C7366FBBD}"/>
              </a:ext>
            </a:extLst>
          </p:cNvPr>
          <p:cNvSpPr/>
          <p:nvPr/>
        </p:nvSpPr>
        <p:spPr>
          <a:xfrm>
            <a:off x="11494368" y="0"/>
            <a:ext cx="353123" cy="6858000"/>
          </a:xfrm>
          <a:prstGeom prst="rect">
            <a:avLst/>
          </a:prstGeom>
          <a:solidFill>
            <a:srgbClr val="A9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F2B27C-5F45-3740-7426-B83EFC3DAFEA}"/>
              </a:ext>
            </a:extLst>
          </p:cNvPr>
          <p:cNvSpPr/>
          <p:nvPr/>
        </p:nvSpPr>
        <p:spPr>
          <a:xfrm>
            <a:off x="11838877" y="0"/>
            <a:ext cx="353123" cy="6858000"/>
          </a:xfrm>
          <a:prstGeom prst="rect">
            <a:avLst/>
          </a:prstGeom>
          <a:solidFill>
            <a:srgbClr val="CEA1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449958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ee Hwa">
      <a:dk1>
        <a:srgbClr val="2C2C2C"/>
      </a:dk1>
      <a:lt1>
        <a:srgbClr val="D8CDC3"/>
      </a:lt1>
      <a:dk2>
        <a:srgbClr val="B28C59"/>
      </a:dk2>
      <a:lt2>
        <a:srgbClr val="EDEDED"/>
      </a:lt2>
      <a:accent1>
        <a:srgbClr val="B23636"/>
      </a:accent1>
      <a:accent2>
        <a:srgbClr val="B25F36"/>
      </a:accent2>
      <a:accent3>
        <a:srgbClr val="36B274"/>
      </a:accent3>
      <a:accent4>
        <a:srgbClr val="36A1B2"/>
      </a:accent4>
      <a:accent5>
        <a:srgbClr val="364DB2"/>
      </a:accent5>
      <a:accent6>
        <a:srgbClr val="8736B2"/>
      </a:accent6>
      <a:hlink>
        <a:srgbClr val="B28C59"/>
      </a:hlink>
      <a:folHlink>
        <a:srgbClr val="2B2B2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Edo van Dijk</dc:creator>
  <cp:lastModifiedBy>Edo van Dijk</cp:lastModifiedBy>
  <cp:revision>1</cp:revision>
  <dcterms:created xsi:type="dcterms:W3CDTF">2024-03-09T13:21:14Z</dcterms:created>
  <dcterms:modified xsi:type="dcterms:W3CDTF">2024-03-09T13:37:06Z</dcterms:modified>
</cp:coreProperties>
</file>